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A2AED-5682-49BB-9773-8054D8018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1A83CD-DAAA-4FE6-B788-BB5C8C59D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DCF744-986E-4783-9E10-2D28C391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DCDE87-18DF-447B-B92A-D0DCE699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677D47-9552-42DA-9D59-8ED024B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910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532CB-038D-460F-B146-E5AAC7CB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854A05B-36DC-4160-B63E-B6A9C4715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1CDFF6-869B-4892-A9B7-33185994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D244FD-B0A6-414A-BE52-5764714E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35F2BB-5315-48C6-8B5B-8F787CF2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392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48C679-5441-4363-BE80-D2F0F7A574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A50DF7-8B15-4D08-8392-B7A0C4957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F761E6-A453-4CC0-B1DD-78B50E10C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72BABA-BA0C-439E-847B-298F2136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7BCD89-971C-474A-81B1-D059E6EE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256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018B8A-E654-4B68-B524-E7887BE5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A17EBD-4811-4EF4-ADE6-6AC512CF4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1AFDEF-394C-4027-93B4-67C389D93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1C5F72-DAB1-4A59-B41B-94BE0C6D9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3B13FA-A4F5-489B-8735-2112AAD5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699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C9D94-60FC-44BB-88BB-F3907A37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3A216A-8529-4972-B06A-D3B1EE9F0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381998-A807-49C4-BB6F-862E1E0B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464D0D-6B05-4FCB-A16C-FA95E440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91D24C-7CEB-4EC5-9A6D-B6FF2050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084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A4256D-A7B7-4045-A88C-F57E55005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8ADB36-80D7-4570-8CF4-9B667629E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01D497-2F09-41F1-9AEA-0E090244C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E6357C-2961-4A6E-B1CD-5D22301A8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E3786F-B9D1-4275-AFE6-553EFF26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166AA7-1DE0-4672-A99F-F631B580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540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AAC555-00BF-49D9-9120-462D2867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CB090B-0F24-45AB-830E-36E1AF56F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3B2C50-94CE-4870-A59B-DC5A2F9A0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A1498B-1304-4767-86F0-869411362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3E3445-C888-40FB-A24B-ADC13A0F5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5B4FD21-B8A6-4A3C-9502-C46679930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260FBCA-1A50-41DF-BFAF-6181E302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985E250-BF19-429B-ADB8-BD8044CB5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959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B99CE6-5D79-4154-9BC9-1A7F78A0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D64BB66-1272-4E3A-9233-98DE1ED3B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57D2183-D038-4FA7-B4D8-053BCFF7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269C37E-8345-4602-9A5F-7884ED7B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833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D25DE7E-DA6B-4278-BECA-395279B2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BB2C75-4C4A-4275-97E5-B64AEAAC5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2331ED-3660-47AF-A533-01C5D109A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365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6586E-FFE7-4F23-94B9-A9DE754B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BB2EB4-058F-4349-A24E-84346EB57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9D61F9-6584-4408-AC6F-27AC281E4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6168DB-1B1F-42E6-A125-6273BD85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01A333-20DE-40C1-BCC9-9EEAA21F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A3F14A-43C8-4628-AFF9-1E2FC5BE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83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844B5-2BD2-40AB-893D-6E1F2358B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86198A-D063-4350-B984-D2F9314AAD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D92D81-6D5B-44D5-8033-5A9770C57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774D79-C6F1-4433-AF19-3A5EB7407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FA77A9-9A8C-46D9-9B83-C1BFBEE2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35A829-F2F4-438E-8492-7D5CD700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42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C0C1034-802A-4DE6-93F6-6EC57BF5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F96592-B732-473A-AF5D-DF8C8DBC7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07CB69-E977-4EFE-AC4C-BC68FE1A42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B7F0D-CF33-46D3-8E85-54F7481FF781}" type="datetimeFigureOut">
              <a:rPr lang="es-MX" smtClean="0"/>
              <a:t>19/03/2021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930862-D8DF-4321-9BC0-248D29B1C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60D0FE-31F8-4C94-BC48-E4BF2CD00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273E-C766-46A5-A70B-D91FB49379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146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86C567E-26B7-4086-BCDF-F052CB825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89" y="0"/>
            <a:ext cx="8675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08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5F88FD-009A-4932-AD64-FC234EE4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70" y="0"/>
            <a:ext cx="11723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4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B020CB-70C5-431B-8F59-C70409453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490" y="0"/>
            <a:ext cx="9693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29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3460DB-BDC4-47F5-BB08-B862A4C6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12" y="0"/>
            <a:ext cx="1117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62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917C5F-2DF5-49A6-A837-04195F7B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468"/>
            <a:ext cx="12192000" cy="54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7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F3DA9D-8072-4CF5-B10A-69643F0BE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FDFEB1-9ABE-43B6-A28A-DD08ECD20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4" y="0"/>
            <a:ext cx="12004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92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EA9680-0E0B-4908-8BAF-CD02116C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67" y="0"/>
            <a:ext cx="1174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2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3CEF4F-2EDC-4F03-BD1E-2046EA90A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42" y="0"/>
            <a:ext cx="8928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18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AEA4CAC-0189-4A8B-93F1-A8329AD01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490" y="0"/>
            <a:ext cx="9693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78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C0B68C9-872B-43B4-9309-D088D72A2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385" y="0"/>
            <a:ext cx="6689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28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3C0FD8-AA1E-41DD-9D2D-E61C05912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490" y="0"/>
            <a:ext cx="9693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15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07FABA-D101-4C3C-8C24-D89747D3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047"/>
            <a:ext cx="12192000" cy="61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233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Panorámica</PresentationFormat>
  <Paragraphs>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arturo iglesias</dc:creator>
  <cp:lastModifiedBy>arturo iglesias</cp:lastModifiedBy>
  <cp:revision>1</cp:revision>
  <dcterms:created xsi:type="dcterms:W3CDTF">2021-03-19T14:57:03Z</dcterms:created>
  <dcterms:modified xsi:type="dcterms:W3CDTF">2021-03-19T15:04:03Z</dcterms:modified>
</cp:coreProperties>
</file>